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6" r:id="rId2"/>
    <p:sldId id="259" r:id="rId3"/>
    <p:sldId id="258" r:id="rId4"/>
    <p:sldId id="264" r:id="rId5"/>
    <p:sldId id="260" r:id="rId6"/>
    <p:sldId id="269" r:id="rId7"/>
    <p:sldId id="261" r:id="rId8"/>
    <p:sldId id="268" r:id="rId9"/>
    <p:sldId id="270" r:id="rId10"/>
    <p:sldId id="271" r:id="rId11"/>
    <p:sldId id="272" r:id="rId12"/>
    <p:sldId id="273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242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79" d="100"/>
          <a:sy n="79" d="100"/>
        </p:scale>
        <p:origin x="-3248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AE0D9-4EF9-9243-89F2-89A63A503C8E}" type="datetimeFigureOut">
              <a:rPr kumimoji="1" lang="zh-TW" altLang="en-US" smtClean="0"/>
              <a:t>7/31/19</a:t>
            </a:fld>
            <a:endParaRPr kumimoji="1"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 smtClean="0"/>
              <a:t>按一下以編輯母片文字樣式</a:t>
            </a:r>
          </a:p>
          <a:p>
            <a:pPr lvl="1"/>
            <a:r>
              <a:rPr kumimoji="1" lang="zh-TW" altLang="en-US" smtClean="0"/>
              <a:t>第二層</a:t>
            </a:r>
          </a:p>
          <a:p>
            <a:pPr lvl="2"/>
            <a:r>
              <a:rPr kumimoji="1" lang="zh-TW" altLang="en-US" smtClean="0"/>
              <a:t>第三層</a:t>
            </a:r>
          </a:p>
          <a:p>
            <a:pPr lvl="3"/>
            <a:r>
              <a:rPr kumimoji="1" lang="zh-TW" altLang="en-US" smtClean="0"/>
              <a:t>第四層</a:t>
            </a:r>
          </a:p>
          <a:p>
            <a:pPr lvl="4"/>
            <a:r>
              <a:rPr kumimoji="1" lang="zh-TW" altLang="en-US" smtClean="0"/>
              <a:t>第五層</a:t>
            </a:r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AA49D-6D7D-5F4A-9C1E-5F388B07997E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4080967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AA49D-6D7D-5F4A-9C1E-5F388B07997E}" type="slidenum">
              <a:rPr kumimoji="1" lang="zh-TW" altLang="en-US" smtClean="0"/>
              <a:t>8</a:t>
            </a:fld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3358935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smtClean="0"/>
              <a:t> </a:t>
            </a:r>
            <a:r>
              <a:rPr lang="zh-TW" altLang="en-US" smtClean="0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將圖片拖曳至版面配置區或按一下圖示以新增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7/31/19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262876"/>
            <a:ext cx="7772400" cy="1780108"/>
          </a:xfrm>
        </p:spPr>
        <p:txBody>
          <a:bodyPr/>
          <a:lstStyle/>
          <a:p>
            <a:r>
              <a:rPr kumimoji="1" lang="en-US" altLang="zh-TW" dirty="0" smtClean="0"/>
              <a:t>Smart Tablet </a:t>
            </a:r>
            <a:endParaRPr kumimoji="1" lang="zh-TW" altLang="en-US" dirty="0"/>
          </a:p>
        </p:txBody>
      </p:sp>
      <p:sp>
        <p:nvSpPr>
          <p:cNvPr id="3" name="子標題 2"/>
          <p:cNvSpPr>
            <a:spLocks noGrp="1"/>
          </p:cNvSpPr>
          <p:nvPr>
            <p:ph type="subTitle" idx="1"/>
          </p:nvPr>
        </p:nvSpPr>
        <p:spPr>
          <a:xfrm>
            <a:off x="3032630" y="4305423"/>
            <a:ext cx="3303806" cy="442767"/>
          </a:xfrm>
        </p:spPr>
        <p:txBody>
          <a:bodyPr/>
          <a:lstStyle/>
          <a:p>
            <a:r>
              <a:rPr kumimoji="1" lang="en-US" altLang="zh-TW" dirty="0" smtClean="0"/>
              <a:t>2019 issue</a:t>
            </a:r>
            <a:endParaRPr kumimoji="1" lang="zh-TW" altLang="en-US" dirty="0"/>
          </a:p>
        </p:txBody>
      </p:sp>
      <p:pic>
        <p:nvPicPr>
          <p:cNvPr id="4" name="圖片 3" descr="logo-mtc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486" y="856422"/>
            <a:ext cx="2567980" cy="167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70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1879"/>
          </a:xfrm>
        </p:spPr>
        <p:txBody>
          <a:bodyPr>
            <a:normAutofit fontScale="90000"/>
          </a:bodyPr>
          <a:lstStyle/>
          <a:p>
            <a:r>
              <a:rPr kumimoji="1" lang="en-US" altLang="zh-TW" dirty="0" smtClean="0"/>
              <a:t>L Shaped All-in-One Tablet PC</a:t>
            </a:r>
            <a:endParaRPr kumimoji="1" lang="zh-TW" altLang="en-US" dirty="0"/>
          </a:p>
        </p:txBody>
      </p:sp>
      <p:pic>
        <p:nvPicPr>
          <p:cNvPr id="5" name="圖片 4" descr="Catalog- Tablet PC from MTC 2019_頁面_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71" y="1215867"/>
            <a:ext cx="8835117" cy="496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37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926565" y="673161"/>
            <a:ext cx="7121673" cy="600462"/>
          </a:xfrm>
        </p:spPr>
        <p:txBody>
          <a:bodyPr>
            <a:normAutofit fontScale="90000"/>
          </a:bodyPr>
          <a:lstStyle/>
          <a:p>
            <a:r>
              <a:rPr kumimoji="1" lang="en-US" altLang="zh-TW" dirty="0" smtClean="0"/>
              <a:t>L Shaped All-in-One</a:t>
            </a:r>
            <a:r>
              <a:rPr kumimoji="1" lang="en-US" altLang="zh-TW" dirty="0"/>
              <a:t> </a:t>
            </a:r>
            <a:r>
              <a:rPr kumimoji="1" lang="en-US" altLang="zh-TW" dirty="0" smtClean="0"/>
              <a:t>Tablet PC</a:t>
            </a:r>
            <a:br>
              <a:rPr kumimoji="1" lang="en-US" altLang="zh-TW" dirty="0" smtClean="0"/>
            </a:br>
            <a:endParaRPr kumimoji="1" lang="zh-TW" altLang="en-US" dirty="0"/>
          </a:p>
        </p:txBody>
      </p:sp>
      <p:pic>
        <p:nvPicPr>
          <p:cNvPr id="4" name="圖片 3" descr="Catalog- Tablet PC from MTC 2019_頁面_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8" y="1605023"/>
            <a:ext cx="8805903" cy="49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99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938730" y="338328"/>
            <a:ext cx="7251094" cy="752325"/>
          </a:xfrm>
        </p:spPr>
        <p:txBody>
          <a:bodyPr>
            <a:normAutofit fontScale="90000"/>
          </a:bodyPr>
          <a:lstStyle/>
          <a:p>
            <a:r>
              <a:rPr kumimoji="1" lang="en-US" altLang="zh-TW" dirty="0" smtClean="0"/>
              <a:t>All-in-One Tablet PC</a:t>
            </a:r>
            <a:endParaRPr kumimoji="1" lang="zh-TW" altLang="en-US" dirty="0"/>
          </a:p>
        </p:txBody>
      </p:sp>
      <p:pic>
        <p:nvPicPr>
          <p:cNvPr id="4" name="圖片 3" descr="Catalog- Tablet PC from MTC 2019_頁面_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3" y="1570498"/>
            <a:ext cx="8842743" cy="497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79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7466795" cy="890383"/>
          </a:xfrm>
        </p:spPr>
        <p:txBody>
          <a:bodyPr/>
          <a:lstStyle/>
          <a:p>
            <a:r>
              <a:rPr kumimoji="1" lang="en-US" altLang="zh-TW" dirty="0" smtClean="0"/>
              <a:t>All-in-One Tablet PC</a:t>
            </a:r>
            <a:endParaRPr kumimoji="1" lang="zh-TW" altLang="en-US" dirty="0"/>
          </a:p>
        </p:txBody>
      </p:sp>
      <p:pic>
        <p:nvPicPr>
          <p:cNvPr id="5" name="圖片 4" descr="Catalog- Tablet PC from MTC 2019_頁面_14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53" y="1431637"/>
            <a:ext cx="8881707" cy="2952298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51853" y="4624921"/>
            <a:ext cx="88817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TW" dirty="0" smtClean="0"/>
              <a:t>Kindly notice that we provide the solution for customization, Please don’t</a:t>
            </a:r>
            <a:br>
              <a:rPr kumimoji="1" lang="en-US" altLang="zh-TW" dirty="0" smtClean="0"/>
            </a:br>
            <a:r>
              <a:rPr kumimoji="1" lang="en-US" altLang="zh-TW" dirty="0" smtClean="0"/>
              <a:t>Hesitate to contact us for future discussion if  you have any customize inquiry.</a:t>
            </a:r>
            <a:br>
              <a:rPr kumimoji="1" lang="en-US" altLang="zh-TW" dirty="0" smtClean="0"/>
            </a:br>
            <a:r>
              <a:rPr kumimoji="1" lang="en-US" altLang="zh-TW" dirty="0" smtClean="0"/>
              <a:t/>
            </a:r>
            <a:br>
              <a:rPr kumimoji="1" lang="en-US" altLang="zh-TW" dirty="0" smtClean="0"/>
            </a:br>
            <a:r>
              <a:rPr kumimoji="1" lang="en-US" altLang="zh-TW" dirty="0" smtClean="0"/>
              <a:t>Contact  : Edward Liu</a:t>
            </a:r>
            <a:br>
              <a:rPr kumimoji="1" lang="en-US" altLang="zh-TW" dirty="0" smtClean="0"/>
            </a:br>
            <a:r>
              <a:rPr kumimoji="1" lang="en-US" altLang="zh-TW" dirty="0"/>
              <a:t>Phone</a:t>
            </a:r>
            <a:r>
              <a:rPr kumimoji="1" lang="en-US" altLang="zh-TW" dirty="0" smtClean="0"/>
              <a:t>: +</a:t>
            </a:r>
            <a:r>
              <a:rPr kumimoji="1" lang="en-US" altLang="zh-TW" dirty="0"/>
              <a:t>886 2 22186868</a:t>
            </a:r>
            <a:endParaRPr kumimoji="1" lang="zh-TW" altLang="en-US" dirty="0"/>
          </a:p>
          <a:p>
            <a:r>
              <a:rPr kumimoji="1" lang="en-US" altLang="zh-TW" dirty="0" smtClean="0"/>
              <a:t>E-mail: mtc68@ms6.hinet.net</a:t>
            </a:r>
            <a:br>
              <a:rPr kumimoji="1" lang="en-US" altLang="zh-TW" dirty="0" smtClean="0"/>
            </a:b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43860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872067" y="2233682"/>
            <a:ext cx="7814733" cy="4130761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zh-TW" dirty="0" smtClean="0"/>
              <a:t>1.  WIFI Tablet PC</a:t>
            </a:r>
            <a:br>
              <a:rPr kumimoji="1" lang="en-US" altLang="zh-TW" dirty="0" smtClean="0"/>
            </a:br>
            <a:r>
              <a:rPr kumimoji="1" lang="en-US" altLang="zh-TW" dirty="0" smtClean="0"/>
              <a:t/>
            </a:r>
            <a:br>
              <a:rPr kumimoji="1" lang="en-US" altLang="zh-TW" dirty="0" smtClean="0"/>
            </a:br>
            <a:r>
              <a:rPr kumimoji="1" lang="en-US" altLang="zh-TW" dirty="0" smtClean="0"/>
              <a:t>2. Phone Tablet PC</a:t>
            </a:r>
            <a:br>
              <a:rPr kumimoji="1" lang="en-US" altLang="zh-TW" dirty="0" smtClean="0"/>
            </a:br>
            <a:r>
              <a:rPr kumimoji="1" lang="en-US" altLang="zh-TW" dirty="0" smtClean="0"/>
              <a:t/>
            </a:r>
            <a:br>
              <a:rPr kumimoji="1" lang="en-US" altLang="zh-TW" dirty="0" smtClean="0"/>
            </a:br>
            <a:r>
              <a:rPr kumimoji="1" lang="en-US" altLang="zh-TW" dirty="0" smtClean="0"/>
              <a:t>3. VESA Wall Mount AD Display</a:t>
            </a:r>
          </a:p>
          <a:p>
            <a:endParaRPr kumimoji="1" lang="en-US" altLang="zh-TW" dirty="0" smtClean="0"/>
          </a:p>
          <a:p>
            <a:r>
              <a:rPr kumimoji="1" lang="en-US" altLang="zh-TW" dirty="0" smtClean="0"/>
              <a:t>4. Customize All-in-One Tablet PC</a:t>
            </a:r>
            <a:br>
              <a:rPr kumimoji="1" lang="en-US" altLang="zh-TW" dirty="0" smtClean="0"/>
            </a:br>
            <a:endParaRPr kumimoji="1" lang="en-US" altLang="zh-TW" dirty="0" smtClean="0"/>
          </a:p>
          <a:p>
            <a:r>
              <a:rPr kumimoji="1" lang="en-US" altLang="zh-TW" sz="1600" dirty="0" smtClean="0"/>
              <a:t/>
            </a:r>
            <a:br>
              <a:rPr kumimoji="1" lang="en-US" altLang="zh-TW" sz="1600" dirty="0" smtClean="0"/>
            </a:br>
            <a:r>
              <a:rPr kumimoji="1" lang="en-US" altLang="zh-TW" sz="1600" dirty="0" smtClean="0"/>
              <a:t>*  OEM Service: Android system root, Custom boot-up screen,</a:t>
            </a:r>
          </a:p>
          <a:p>
            <a:r>
              <a:rPr kumimoji="1" lang="en-US" altLang="zh-TW" sz="1600" dirty="0"/>
              <a:t> </a:t>
            </a:r>
            <a:r>
              <a:rPr kumimoji="1" lang="en-US" altLang="zh-TW" sz="1600" dirty="0" smtClean="0"/>
              <a:t>                              Custom Apps in rom setting, custom logo printing &amp; packing.</a:t>
            </a:r>
          </a:p>
          <a:p>
            <a:endParaRPr kumimoji="1" lang="en-US" altLang="zh-TW" sz="1600" dirty="0"/>
          </a:p>
          <a:p>
            <a:r>
              <a:rPr kumimoji="1" lang="en-US" altLang="zh-TW" sz="1600" dirty="0" smtClean="0"/>
              <a:t>* ODM Service: PCBA layout, Mold design, Power management design,</a:t>
            </a:r>
          </a:p>
          <a:p>
            <a:r>
              <a:rPr kumimoji="1" lang="en-US" altLang="zh-TW" sz="1600" dirty="0"/>
              <a:t> </a:t>
            </a:r>
            <a:r>
              <a:rPr kumimoji="1" lang="en-US" altLang="zh-TW" sz="1600" dirty="0" smtClean="0"/>
              <a:t>                              Software development.</a:t>
            </a:r>
          </a:p>
          <a:p>
            <a:r>
              <a:rPr kumimoji="1" lang="en-US" altLang="zh-TW" sz="1600" dirty="0" smtClean="0"/>
              <a:t> </a:t>
            </a:r>
            <a:endParaRPr kumimoji="1" lang="zh-TW" altLang="en-US" sz="16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smtClean="0"/>
              <a:t>What We Could Support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21287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 smtClean="0"/>
              <a:t>Kids Tablet</a:t>
            </a:r>
            <a:endParaRPr kumimoji="1" lang="zh-TW" altLang="en-US" dirty="0"/>
          </a:p>
        </p:txBody>
      </p:sp>
      <p:pic>
        <p:nvPicPr>
          <p:cNvPr id="4" name="圖片 3" descr="Catalog- Tablet PC from MTC 2019_頁面_0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82" y="1591056"/>
            <a:ext cx="8752288" cy="516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64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250848" y="338328"/>
            <a:ext cx="8680902" cy="779937"/>
          </a:xfrm>
        </p:spPr>
        <p:txBody>
          <a:bodyPr/>
          <a:lstStyle/>
          <a:p>
            <a:r>
              <a:rPr kumimoji="1" lang="en-US" altLang="zh-TW" dirty="0" err="1" smtClean="0"/>
              <a:t>WiFi</a:t>
            </a:r>
            <a:r>
              <a:rPr kumimoji="1" lang="en-US" altLang="zh-TW" dirty="0" smtClean="0"/>
              <a:t> Tablet PC</a:t>
            </a:r>
            <a:endParaRPr kumimoji="1" lang="zh-TW" altLang="en-US" dirty="0"/>
          </a:p>
        </p:txBody>
      </p:sp>
      <p:pic>
        <p:nvPicPr>
          <p:cNvPr id="8" name="內容版面配置區 7" descr="Catalog- Tablet PC from MTC 2019_頁面_0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" b="266"/>
          <a:stretch>
            <a:fillRect/>
          </a:stretch>
        </p:blipFill>
        <p:spPr>
          <a:xfrm>
            <a:off x="151853" y="1590675"/>
            <a:ext cx="8890335" cy="4917247"/>
          </a:xfrm>
        </p:spPr>
      </p:pic>
    </p:spTree>
    <p:extLst>
      <p:ext uri="{BB962C8B-B14F-4D97-AF65-F5344CB8AC3E}">
        <p14:creationId xmlns:p14="http://schemas.microsoft.com/office/powerpoint/2010/main" val="3360138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Catalog- Tablet PC from MTC 2019_頁面_0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" b="851"/>
          <a:stretch>
            <a:fillRect/>
          </a:stretch>
        </p:blipFill>
        <p:spPr>
          <a:xfrm>
            <a:off x="153493" y="1543050"/>
            <a:ext cx="8847281" cy="4836234"/>
          </a:xfrm>
        </p:spPr>
      </p:pic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7823200" cy="559045"/>
          </a:xfrm>
        </p:spPr>
        <p:txBody>
          <a:bodyPr>
            <a:normAutofit fontScale="90000"/>
          </a:bodyPr>
          <a:lstStyle/>
          <a:p>
            <a:r>
              <a:rPr kumimoji="1" lang="en-US" altLang="zh-TW" dirty="0" err="1" smtClean="0"/>
              <a:t>WiFi</a:t>
            </a:r>
            <a:r>
              <a:rPr kumimoji="1" lang="en-US" altLang="zh-TW" dirty="0" smtClean="0"/>
              <a:t> Tablet PC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26563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7823200" cy="835160"/>
          </a:xfrm>
        </p:spPr>
        <p:txBody>
          <a:bodyPr/>
          <a:lstStyle/>
          <a:p>
            <a:r>
              <a:rPr kumimoji="1" lang="en-US" altLang="zh-TW" dirty="0" err="1" smtClean="0"/>
              <a:t>WiFi</a:t>
            </a:r>
            <a:r>
              <a:rPr kumimoji="1" lang="en-US" altLang="zh-TW" dirty="0" smtClean="0"/>
              <a:t> Tablet PC</a:t>
            </a:r>
            <a:endParaRPr kumimoji="1" lang="zh-TW" altLang="en-US" dirty="0"/>
          </a:p>
        </p:txBody>
      </p:sp>
      <p:pic>
        <p:nvPicPr>
          <p:cNvPr id="2" name="圖片 1" descr="Catalog- Tablet PC from MTC 2019_頁面_0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4" y="1417785"/>
            <a:ext cx="8848921" cy="497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4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7823200" cy="835160"/>
          </a:xfrm>
        </p:spPr>
        <p:txBody>
          <a:bodyPr/>
          <a:lstStyle/>
          <a:p>
            <a:r>
              <a:rPr kumimoji="1" lang="en-US" altLang="zh-TW" dirty="0" err="1" smtClean="0"/>
              <a:t>WiFi</a:t>
            </a:r>
            <a:r>
              <a:rPr kumimoji="1" lang="en-US" altLang="zh-TW" dirty="0" smtClean="0"/>
              <a:t> Tablet PC</a:t>
            </a:r>
            <a:endParaRPr kumimoji="1" lang="zh-TW" altLang="en-US" dirty="0"/>
          </a:p>
        </p:txBody>
      </p:sp>
      <p:pic>
        <p:nvPicPr>
          <p:cNvPr id="7" name="圖片 6" descr="Catalog- Tablet PC from MTC 2019_頁面_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73" y="1409148"/>
            <a:ext cx="8761426" cy="492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01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7823200" cy="835160"/>
          </a:xfrm>
        </p:spPr>
        <p:txBody>
          <a:bodyPr/>
          <a:lstStyle/>
          <a:p>
            <a:r>
              <a:rPr kumimoji="1" lang="en-US" altLang="zh-TW" dirty="0" smtClean="0"/>
              <a:t>Phone Tablet PC</a:t>
            </a:r>
            <a:endParaRPr kumimoji="1" lang="zh-TW" altLang="en-US" dirty="0"/>
          </a:p>
        </p:txBody>
      </p:sp>
      <p:pic>
        <p:nvPicPr>
          <p:cNvPr id="2" name="圖片 1" descr="Catalog- Tablet PC from MTC 2019_頁面_0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67" y="1440942"/>
            <a:ext cx="8778537" cy="493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66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869706" y="338328"/>
            <a:ext cx="7302775" cy="793742"/>
          </a:xfrm>
        </p:spPr>
        <p:txBody>
          <a:bodyPr/>
          <a:lstStyle/>
          <a:p>
            <a:r>
              <a:rPr kumimoji="1" lang="en-US" altLang="zh-TW" dirty="0" smtClean="0"/>
              <a:t>Phone Tablet PC</a:t>
            </a:r>
            <a:endParaRPr kumimoji="1" lang="zh-TW" altLang="en-US" dirty="0"/>
          </a:p>
        </p:txBody>
      </p:sp>
      <p:pic>
        <p:nvPicPr>
          <p:cNvPr id="4" name="圖片 3" descr="Catalog- Tablet PC from MTC 2019_頁面_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78" y="1383212"/>
            <a:ext cx="8758445" cy="492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7305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184</TotalTime>
  <Words>78</Words>
  <Application>Microsoft Macintosh PowerPoint</Application>
  <PresentationFormat>如螢幕大小 (4:3)</PresentationFormat>
  <Paragraphs>26</Paragraphs>
  <Slides>13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波形</vt:lpstr>
      <vt:lpstr>Smart Tablet </vt:lpstr>
      <vt:lpstr>What We Could Support</vt:lpstr>
      <vt:lpstr>Kids Tablet</vt:lpstr>
      <vt:lpstr>WiFi Tablet PC</vt:lpstr>
      <vt:lpstr>WiFi Tablet PC</vt:lpstr>
      <vt:lpstr>WiFi Tablet PC</vt:lpstr>
      <vt:lpstr>WiFi Tablet PC</vt:lpstr>
      <vt:lpstr>Phone Tablet PC</vt:lpstr>
      <vt:lpstr>Phone Tablet PC</vt:lpstr>
      <vt:lpstr>L Shaped All-in-One Tablet PC</vt:lpstr>
      <vt:lpstr>L Shaped All-in-One Tablet PC </vt:lpstr>
      <vt:lpstr>All-in-One Tablet PC</vt:lpstr>
      <vt:lpstr>All-in-One Tablet PC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Tablet </dc:title>
  <dc:creator>apple</dc:creator>
  <cp:lastModifiedBy>apple</cp:lastModifiedBy>
  <cp:revision>8</cp:revision>
  <dcterms:created xsi:type="dcterms:W3CDTF">2019-07-31T03:17:55Z</dcterms:created>
  <dcterms:modified xsi:type="dcterms:W3CDTF">2019-07-31T06:22:53Z</dcterms:modified>
</cp:coreProperties>
</file>